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78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84C05-6033-4EC1-8093-91B0A05999E1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66985-A672-4CF6-A6A9-2893AA13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66985-A672-4CF6-A6A9-2893AA1323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2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66985-A672-4CF6-A6A9-2893AA1323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66985-A672-4CF6-A6A9-2893AA1323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8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2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4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2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9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1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7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910B-E8E8-45B5-84DA-4BEE87ADBE2A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7B73-8064-4E9D-B354-AB88ED25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ystem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meta@keysystems.ru" TargetMode="External"/><Relationship Id="rId4" Type="http://schemas.openxmlformats.org/officeDocument/2006/relationships/hyperlink" Target="mailto:budjet@keysystems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ystem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СВОД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1"/>
          <p:cNvSpPr>
            <a:spLocks noChangeArrowheads="1"/>
          </p:cNvSpPr>
          <p:nvPr/>
        </p:nvSpPr>
        <p:spPr bwMode="auto">
          <a:xfrm>
            <a:off x="395536" y="1957388"/>
            <a:ext cx="42479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cs typeface="Arial" pitchFamily="34" charset="0"/>
              </a:rPr>
              <a:t>Программное приложение по конвертации данных в ПК «Смета-СМАРТ»</a:t>
            </a:r>
            <a:endParaRPr lang="ru-RU" sz="3000" b="1" dirty="0">
              <a:latin typeface="+mn-lt"/>
              <a:cs typeface="Arial" pitchFamily="34" charset="0"/>
            </a:endParaRP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2915816" y="5361211"/>
            <a:ext cx="571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000066"/>
                </a:solidFill>
                <a:latin typeface="+mn-lt"/>
                <a:cs typeface="Arial" pitchFamily="34" charset="0"/>
              </a:rPr>
              <a:t>руководитель проекта ООО «Кейсистемс»</a:t>
            </a:r>
          </a:p>
        </p:txBody>
      </p:sp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4857750" y="5786438"/>
            <a:ext cx="4071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b="1" dirty="0">
                <a:latin typeface="+mn-lt"/>
                <a:cs typeface="Arial" pitchFamily="34" charset="0"/>
              </a:rPr>
              <a:t>Соколов Сергей Валерьевич</a:t>
            </a:r>
          </a:p>
        </p:txBody>
      </p:sp>
      <p:pic>
        <p:nvPicPr>
          <p:cNvPr id="7" name="Рисунок 11" descr="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4749364" y="1328944"/>
            <a:ext cx="4430589" cy="3637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6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Установка программы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41682"/>
            <a:ext cx="8856984" cy="54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установки программы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окно «Установка завершена». Если в установках обнаружены неточности, нажмите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«Назад»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откорректируйте установки. Если проверка дала положительный результат, нажмите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«Закрыть».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31" y="2564904"/>
            <a:ext cx="4841428" cy="39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67865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357188" y="714375"/>
            <a:ext cx="1785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16389" name="Подзаголовок 2"/>
          <p:cNvSpPr txBox="1">
            <a:spLocks/>
          </p:cNvSpPr>
          <p:nvPr/>
        </p:nvSpPr>
        <p:spPr bwMode="auto">
          <a:xfrm>
            <a:off x="1357313" y="1428750"/>
            <a:ext cx="7715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ООО «Кейсистемс»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428000 Россия, г.Чебоксары, пр.И.Яковлева, д.3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HTTP: </a:t>
            </a:r>
            <a:r>
              <a:rPr lang="en-US" sz="2000">
                <a:latin typeface="Calibri" pitchFamily="34" charset="0"/>
                <a:hlinkClick r:id="rId3"/>
              </a:rPr>
              <a:t>http://www.keysystems.ru</a:t>
            </a:r>
            <a:endParaRPr lang="en-US" sz="2000">
              <a:latin typeface="Calibri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4"/>
              </a:rPr>
              <a:t>budjet@keysystems.ru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15716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0125" y="32146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1357313" y="3055938"/>
            <a:ext cx="62642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Руководитель проекта 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Соколов Сергей Валерьевич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Телефон: (8352)572757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Факс: (8352)572757</a:t>
            </a: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ICQ: 314993743</a:t>
            </a:r>
            <a:endParaRPr lang="ru-RU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5"/>
              </a:rPr>
              <a:t>sokolov@keysystems.ru</a:t>
            </a:r>
            <a:endParaRPr lang="en-US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Назначение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95288" y="1218452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обеспечения  автоматизированного перехода организаций, использующих различные бухгалтерские программы,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ПК «Смета-СМАРТ» разработано программное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приложение (далее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Конвертор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обеспечивающее конвертацию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баз данных из формата, используемого бухгалтерскими программами в формат  ПК «Смета-СМАРТ». </a:t>
            </a:r>
          </a:p>
        </p:txBody>
      </p:sp>
    </p:spTree>
    <p:extLst>
      <p:ext uri="{BB962C8B-B14F-4D97-AF65-F5344CB8AC3E}">
        <p14:creationId xmlns:p14="http://schemas.microsoft.com/office/powerpoint/2010/main" val="1535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слайд 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Назначение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Подзаголовок 2"/>
          <p:cNvSpPr txBox="1">
            <a:spLocks/>
          </p:cNvSpPr>
          <p:nvPr/>
        </p:nvSpPr>
        <p:spPr bwMode="auto">
          <a:xfrm>
            <a:off x="286285" y="1268760"/>
            <a:ext cx="8748713" cy="51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Конвертор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позволяет перенести в ПК «Смета-СМАРТ» следующие группы данных: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справочники;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окументы;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интетические и аналитические остатки;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перации по бухгалтерскому учету.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Основные возможности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95287" y="1214438"/>
            <a:ext cx="8353425" cy="50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плана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Сохранение плана конвертации в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-файл;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Изменение плана конвертации (добавление,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удаление,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изменение пунктов плана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и редактирование переменных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Выполнение конвертации по заданному плану с созданием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протокола –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Журнала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Просмотр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конвертации.</a:t>
            </a:r>
          </a:p>
        </p:txBody>
      </p:sp>
    </p:spTree>
    <p:extLst>
      <p:ext uri="{BB962C8B-B14F-4D97-AF65-F5344CB8AC3E}">
        <p14:creationId xmlns:p14="http://schemas.microsoft.com/office/powerpoint/2010/main" val="480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работы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95287" y="1326165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Принцип работы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Конвертора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основан на, так называемом, сценарии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 -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Состоит из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Пунктов конвертации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содержащих в себе определенные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42905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0" y="785812"/>
            <a:ext cx="3929063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Схема конвертации данных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35138" y="788411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571669" y="1213338"/>
            <a:ext cx="8353425" cy="51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1366028"/>
            <a:ext cx="3384376" cy="7560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Установка Конвертора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3881" y="2429658"/>
            <a:ext cx="3384376" cy="8127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Импорт данных из источника во временную базу данных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5890" y="3554928"/>
            <a:ext cx="3384376" cy="7117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Преобразование данн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53881" y="4547027"/>
            <a:ext cx="3384376" cy="7030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Загрузка данных в                ПК «Смета - СМАРТ»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44734" y="5582148"/>
            <a:ext cx="3384376" cy="7165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Проверка сконвертированных данных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4460350" y="2126238"/>
            <a:ext cx="288032" cy="3034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flipH="1">
            <a:off x="4460350" y="3242362"/>
            <a:ext cx="288032" cy="3034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4492906" y="4256341"/>
            <a:ext cx="288032" cy="3034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4498644" y="5250071"/>
            <a:ext cx="288032" cy="3034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Установка программы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410885" y="1319772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Программное приложение для конвертации данных можно скачать на нашем сайте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www.keysystems.ru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разделе, содержащем обновления программного комплекса «Смета-СМАРТ». 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Установка программы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95287" y="1308010"/>
            <a:ext cx="8353425" cy="53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Установка Конвертора выполняется путем запуска файла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setup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Откроется окно приветствия мастера установки программы. Ознакомьтесь  с содержащейся там информацией и нажмите кнопку «Далее». 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636911"/>
            <a:ext cx="4968553" cy="407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Установка программы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85750" y="1268760"/>
            <a:ext cx="875074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откроется окно «Выбор папки для установки». </a:t>
            </a:r>
            <a:r>
              <a:rPr lang="ru-RU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этом окне в поле «Папка» указывается путь на каталог, в который будет 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установлен Конвертор. Если </a:t>
            </a:r>
            <a:r>
              <a:rPr lang="ru-RU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Вам нужно изменить имя каталога, нажмите кнопку «Обзор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Если Вас устраивает каталог, имя которого сформировано по умолчанию, то необходимо нажать кнопку «Далее». 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Запустится процесс установки программы. </a:t>
            </a:r>
            <a:endParaRPr lang="ru-RU" sz="1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4" y="3041614"/>
            <a:ext cx="4441311" cy="3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6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390</Words>
  <Application>Microsoft Office PowerPoint</Application>
  <PresentationFormat>Экран (4:3)</PresentationFormat>
  <Paragraphs>50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Семёнова Татьяна Васильевна</dc:creator>
  <cp:lastModifiedBy>Семёнова Татьяна Васильевна</cp:lastModifiedBy>
  <cp:revision>126</cp:revision>
  <dcterms:created xsi:type="dcterms:W3CDTF">2014-01-21T04:08:47Z</dcterms:created>
  <dcterms:modified xsi:type="dcterms:W3CDTF">2014-02-07T12:21:48Z</dcterms:modified>
</cp:coreProperties>
</file>