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5" r:id="rId4"/>
    <p:sldId id="263" r:id="rId5"/>
    <p:sldId id="264" r:id="rId6"/>
    <p:sldId id="265" r:id="rId7"/>
    <p:sldId id="266" r:id="rId8"/>
    <p:sldId id="259" r:id="rId9"/>
    <p:sldId id="260" r:id="rId10"/>
    <p:sldId id="261" r:id="rId11"/>
    <p:sldId id="267" r:id="rId12"/>
    <p:sldId id="262" r:id="rId13"/>
    <p:sldId id="268" r:id="rId14"/>
    <p:sldId id="277" r:id="rId15"/>
    <p:sldId id="272" r:id="rId16"/>
    <p:sldId id="273" r:id="rId17"/>
    <p:sldId id="276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BF08-30A4-4FCF-8AFF-91BDA1AC2FD4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C8006-E013-4C8A-8E2E-92A2B4F1D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3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C8006-E013-4C8A-8E2E-92A2B4F1DB6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0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C8006-E013-4C8A-8E2E-92A2B4F1DB6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0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4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3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4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3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6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2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2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9D89-6C86-4DBA-888A-A56C9A6C8253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DEE9-5EF4-4DF9-9978-290D5BDD7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ystem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meta@keysystems.ru" TargetMode="External"/><Relationship Id="rId4" Type="http://schemas.openxmlformats.org/officeDocument/2006/relationships/hyperlink" Target="mailto:budjet@keysystems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СВОД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11"/>
          <p:cNvSpPr>
            <a:spLocks noChangeArrowheads="1"/>
          </p:cNvSpPr>
          <p:nvPr/>
        </p:nvSpPr>
        <p:spPr bwMode="auto">
          <a:xfrm>
            <a:off x="71438" y="1957388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000" b="1" dirty="0" smtClean="0">
                <a:latin typeface="+mn-lt"/>
                <a:cs typeface="Arial" pitchFamily="34" charset="0"/>
              </a:rPr>
              <a:t>Конвертация данных из программного комплекса «Смета-КС»</a:t>
            </a:r>
            <a:endParaRPr lang="ru-RU" sz="3000" b="1" dirty="0">
              <a:latin typeface="+mn-lt"/>
              <a:cs typeface="Arial" pitchFamily="34" charset="0"/>
            </a:endParaRP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2915816" y="5361211"/>
            <a:ext cx="571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0066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5580112" y="5786438"/>
            <a:ext cx="3349576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400" b="1" dirty="0">
              <a:latin typeface="+mn-lt"/>
              <a:cs typeface="Arial" pitchFamily="34" charset="0"/>
            </a:endParaRPr>
          </a:p>
        </p:txBody>
      </p:sp>
      <p:pic>
        <p:nvPicPr>
          <p:cNvPr id="8" name="Рисунок 68" descr="web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94" y="1236184"/>
            <a:ext cx="4486924" cy="3704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9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" y="-6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79287" y="1228223"/>
            <a:ext cx="8685201" cy="53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Дважды щелкните на пустой строке в колонке «Имя» и введите имя новой переменной – {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Variable_SmetaDb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}. 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мя переменной обязательно должно быть указано в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фигурных скобках.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колонке «Значение» укажите имя базы данных ПК «Сметы-КС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». Закройте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окно редактирования переменных.</a:t>
            </a:r>
          </a:p>
        </p:txBody>
      </p:sp>
      <p:pic>
        <p:nvPicPr>
          <p:cNvPr id="7" name="Рисунок 6" descr="C:\Users\gordeev\Documents\PrintScreen Files\ScreenShot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349" y="2924944"/>
            <a:ext cx="75570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4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выгрузки данных из ПК «Смета-КС» необходимо задать план конвертации. Для этого в левой части окна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соответствующей кнопке добавьте пункт плана, например,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1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 правой части окна нажмите кнопку «Добавить действие» и выберите пункт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Добавить скрипт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gordeev\Documents\PrintScreen Files\ScreenShot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2924944"/>
            <a:ext cx="74168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4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" y="-6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83366" y="1214438"/>
            <a:ext cx="8353425" cy="53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результате откроется окно выбора, при помощи которого находим в составе дистрибутива конвертора папку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Смета-КС»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→«Загрузка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данных из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Смета-КС»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Выделив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из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папки,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нажимаем  кнопку «Открыть».</a:t>
            </a:r>
          </a:p>
        </p:txBody>
      </p:sp>
      <p:pic>
        <p:nvPicPr>
          <p:cNvPr id="7" name="Рисунок 6" descr="C:\Users\gordeev\Documents\PrintScreen Files\ScreenShot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94" y="2564904"/>
            <a:ext cx="770473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4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Выбранные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-скрипты попадут в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конвертации.</a:t>
            </a:r>
          </a:p>
          <a:p>
            <a:pPr algn="just"/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Убедитесь, что выбранные скрипты конвертации упорядочены по порядковому номеру!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запуска выполнения плана нажимаем кнопку «Начать выполнение плана». </a:t>
            </a:r>
          </a:p>
        </p:txBody>
      </p:sp>
      <p:pic>
        <p:nvPicPr>
          <p:cNvPr id="10" name="Рисунок 9" descr="C:\Users\gordeev\Documents\PrintScreen Files\ScreenShot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0" y="2897661"/>
            <a:ext cx="782835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7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3508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завершении выполнения Плана конвертации необходимо сделать резервное копирование временной базы конвертера и сохранить его. </a:t>
            </a:r>
          </a:p>
        </p:txBody>
      </p:sp>
    </p:spTree>
    <p:extLst>
      <p:ext uri="{BB962C8B-B14F-4D97-AF65-F5344CB8AC3E}">
        <p14:creationId xmlns:p14="http://schemas.microsoft.com/office/powerpoint/2010/main" val="37237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выполнения </a:t>
            </a:r>
            <a:r>
              <a:rPr lang="ru-RU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Плана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необходимо проанализировать сконвертированные данные. Для этого можно просмотреть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конвертации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Для его просмотра в меню плана конвертации выбираем пункт «Журнал».</a:t>
            </a:r>
          </a:p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" y="2708920"/>
            <a:ext cx="78200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56409" y="121443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1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Журнал </a:t>
            </a:r>
            <a:r>
              <a:rPr lang="ru-RU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конвертации имеет следующий вид: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64" y="1988840"/>
            <a:ext cx="5719118" cy="453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320063" y="2492896"/>
            <a:ext cx="847204" cy="57606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6409" y="1988840"/>
            <a:ext cx="1426691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Список выполненных операций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796136" y="2564904"/>
            <a:ext cx="1872208" cy="50405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732240" y="4653136"/>
            <a:ext cx="792088" cy="2160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542902" y="2254106"/>
            <a:ext cx="131521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загруженных строк по выполненным операциям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17460" y="4293096"/>
            <a:ext cx="1440653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незагруженных строк по выполненным операциям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3508" y="1288163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Содержание незагруженных строк справочников и журнала проводок можно просмотреть по указанной ссылке в поле «Число строк» журнала конвертации. Здесь же указываются причины, по которым не перенеслись эти данные.   </a:t>
            </a:r>
          </a:p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 descr="\\ks-116\Exch\123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0" y="2557620"/>
            <a:ext cx="6592406" cy="40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717033"/>
            <a:ext cx="62646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827584" y="3429000"/>
            <a:ext cx="1136947" cy="35173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43508" y="2708920"/>
            <a:ext cx="972108" cy="107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2780929"/>
            <a:ext cx="1116124" cy="7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проводки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3244829"/>
            <a:ext cx="1187624" cy="976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Причина, по которым не перенеслась проводка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380312" y="3717033"/>
            <a:ext cx="720080" cy="7200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2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237797" y="1288163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808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67865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357188" y="714375"/>
            <a:ext cx="1785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КОНТАКТЫ</a:t>
            </a:r>
          </a:p>
        </p:txBody>
      </p:sp>
      <p:sp>
        <p:nvSpPr>
          <p:cNvPr id="16389" name="Подзаголовок 2"/>
          <p:cNvSpPr txBox="1">
            <a:spLocks/>
          </p:cNvSpPr>
          <p:nvPr/>
        </p:nvSpPr>
        <p:spPr bwMode="auto">
          <a:xfrm>
            <a:off x="1357313" y="1428750"/>
            <a:ext cx="7715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ООО «Кейсистемс»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428000 Россия, г.Чебоксары, пр.И.Яковлева, д.3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HTTP: </a:t>
            </a:r>
            <a:r>
              <a:rPr lang="en-US" sz="2000">
                <a:latin typeface="Calibri" pitchFamily="34" charset="0"/>
                <a:hlinkClick r:id="rId3"/>
              </a:rPr>
              <a:t>http://www.keysystems.ru</a:t>
            </a:r>
            <a:endParaRPr lang="en-US" sz="2000">
              <a:latin typeface="Calibri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4"/>
              </a:rPr>
              <a:t>budjet@keysystems.ru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1571625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0125" y="3214688"/>
            <a:ext cx="142875" cy="142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Прямоугольник 5"/>
          <p:cNvSpPr>
            <a:spLocks noChangeArrowheads="1"/>
          </p:cNvSpPr>
          <p:nvPr/>
        </p:nvSpPr>
        <p:spPr bwMode="auto">
          <a:xfrm>
            <a:off x="1357313" y="3055938"/>
            <a:ext cx="62642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>
                <a:latin typeface="Calibri" pitchFamily="34" charset="0"/>
              </a:rPr>
              <a:t>Руководитель проекта 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Соколов Сергей Валерьевич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Телефон: (8352)572757</a:t>
            </a:r>
          </a:p>
          <a:p>
            <a:pPr algn="just">
              <a:lnSpc>
                <a:spcPct val="110000"/>
              </a:lnSpc>
            </a:pPr>
            <a:r>
              <a:rPr lang="ru-RU" sz="2000">
                <a:latin typeface="Calibri" pitchFamily="34" charset="0"/>
              </a:rPr>
              <a:t>Факс: (8352)572757</a:t>
            </a: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ICQ: 314993743</a:t>
            </a:r>
            <a:endParaRPr lang="ru-RU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>
                <a:latin typeface="Calibri" pitchFamily="34" charset="0"/>
              </a:rPr>
              <a:t>E-MAIL: </a:t>
            </a:r>
            <a:r>
              <a:rPr lang="en-US" sz="2000">
                <a:latin typeface="Calibri" pitchFamily="34" charset="0"/>
                <a:hlinkClick r:id="rId5"/>
              </a:rPr>
              <a:t>sokolov@keysystems.ru</a:t>
            </a:r>
            <a:endParaRPr lang="en-US" sz="2000">
              <a:latin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125650" y="785812"/>
            <a:ext cx="3786188" cy="5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Этапы конвертации данных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395285" y="1366342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59" y="1556792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1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64531" y="1556792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Перенос данных из ПК «Смета-КС» в ПК «Смета-СМАРТ»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59" y="2357264"/>
            <a:ext cx="1224137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2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42039" y="2357264"/>
            <a:ext cx="6423893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 сконвертированных данных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5148064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6004" y="785813"/>
            <a:ext cx="453599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Перечень загружаемых справочников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220072" y="785810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004" y="1214438"/>
            <a:ext cx="8964996" cy="56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Банки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характеристик ОС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Главы по БК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активов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корреспондентов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Группы сотрудников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Договора и контракты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Должности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Единицы измерения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Казначейства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Коды бюджетной классификации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Корреспонденты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Лицевые счета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Номенклатура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средства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Подразделения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Расчетные счета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Сотрудники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Учреждения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Физические лица</a:t>
            </a:r>
          </a:p>
        </p:txBody>
      </p:sp>
    </p:spTree>
    <p:extLst>
      <p:ext uri="{BB962C8B-B14F-4D97-AF65-F5344CB8AC3E}">
        <p14:creationId xmlns:p14="http://schemas.microsoft.com/office/powerpoint/2010/main" val="12426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Запустите программное приложение по конвертации. Откроется окно «Конфигурация», в котором выберите опцию «Новая конфигурация». Для продолжения действий нажмите кнопку «Вперед». 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596774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8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4173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268760"/>
            <a:ext cx="8750746" cy="1080120"/>
          </a:xfrm>
        </p:spPr>
        <p:txBody>
          <a:bodyPr anchor="t" anchorCtr="0">
            <a:noAutofit/>
          </a:bodyPr>
          <a:lstStyle/>
          <a:p>
            <a:pPr algn="just"/>
            <a: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случае, если есть сохраненная конфигурация с настроенными параметрами подключения, планом конвертации, действиями и переменными, то выбирается опция «Открыть конфигурацию». </a:t>
            </a:r>
            <a:b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2276872"/>
            <a:ext cx="3786188" cy="438790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По кнопке «Открыть» вызывается окно выбора. В нем укажите путь к папке, в котором находится сохраненная конфигурация конвертора. Выбрав файл, нажмите кнопку «Открыть».    </a:t>
            </a:r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52" y="2304152"/>
            <a:ext cx="4896544" cy="43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33685" y="821531"/>
            <a:ext cx="391445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49080" y="1214437"/>
            <a:ext cx="8856984" cy="550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выбора новой конфигурации необходимо указать настройки соединения. Для продолжения действий нажмите кнопку «Вперед».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gordeev\Documents\PrintScreen Files\ScreenShot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6166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388662" y="3128638"/>
            <a:ext cx="811870" cy="30036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143508" y="2420888"/>
            <a:ext cx="1435474" cy="6480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38413" y="2052481"/>
            <a:ext cx="1656184" cy="10801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-сервера, на котором находится ПК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659115" y="4581128"/>
            <a:ext cx="61083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роцесс 20"/>
          <p:cNvSpPr/>
          <p:nvPr/>
        </p:nvSpPr>
        <p:spPr>
          <a:xfrm>
            <a:off x="143507" y="4437111"/>
            <a:ext cx="1651090" cy="129614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Учетные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данные пользователя, имеющего права доступа к БД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6804248" y="2996952"/>
            <a:ext cx="936104" cy="28186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7668344" y="2492896"/>
            <a:ext cx="1315654" cy="9361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рабочей базы данных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ПК «Смета-СМАРТ»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32240" y="4149080"/>
            <a:ext cx="936104" cy="28803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процесс 27"/>
          <p:cNvSpPr/>
          <p:nvPr/>
        </p:nvSpPr>
        <p:spPr>
          <a:xfrm>
            <a:off x="7606091" y="3946194"/>
            <a:ext cx="1440160" cy="13681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временной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базы данных конвертора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68760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Если параметры соединения заданы корректно, то появится окно «План выполнения конвертации», который состоит из двух взаимосвязанных частей. Каждая часть имеет свою панель инструментов. В левой части добавляются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Пункты плана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В правой части пунктам плана определяются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Действия плана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</a:p>
          <a:p>
            <a:pPr algn="just"/>
            <a:r>
              <a:rPr lang="ru-RU" sz="19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ru-RU" sz="1900" dirty="0"/>
              <a:t/>
            </a:r>
            <a:br>
              <a:rPr lang="ru-RU" sz="1900" dirty="0"/>
            </a:br>
            <a:endParaRPr lang="ru-RU" sz="1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gordeev\Documents\PrintScreen Files\ScreenShot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108" y="2876593"/>
            <a:ext cx="72457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1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14438"/>
            <a:ext cx="8856984" cy="53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Далее необходимо указать имя базы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данных ПК «Смета-КС», из которой будут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переносится данные.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Для этого в меню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окна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плана конвертации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выберите пункт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Переменные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9" y="2348880"/>
            <a:ext cx="765645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слайд 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" y="-6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285750" y="714375"/>
            <a:ext cx="378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</a:rPr>
              <a:t>Этап 1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81463" y="785813"/>
            <a:ext cx="133350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одзаголовок 2"/>
          <p:cNvSpPr txBox="1">
            <a:spLocks/>
          </p:cNvSpPr>
          <p:nvPr/>
        </p:nvSpPr>
        <p:spPr bwMode="auto">
          <a:xfrm>
            <a:off x="179512" y="1214438"/>
            <a:ext cx="8856984" cy="55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Появится окно редактирования переменных.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В нем будут указаны 2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переменные, которые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обозначают имя временной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рабочей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базы данных соответственно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. Эти переменные создаются автоматически при настройке пользователем подключения к 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SQL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-серверу, на котором находится ПК «Смета-СМАРТ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». Данные переменные используются в скриптах конвертации. </a:t>
            </a:r>
          </a:p>
        </p:txBody>
      </p:sp>
      <p:pic>
        <p:nvPicPr>
          <p:cNvPr id="7" name="Рисунок 6" descr="C:\Users\gordeev\Documents\PrintScreen Files\ScreenShot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615" y="3098264"/>
            <a:ext cx="6444716" cy="35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Левая фигурная скобка 1"/>
          <p:cNvSpPr/>
          <p:nvPr/>
        </p:nvSpPr>
        <p:spPr>
          <a:xfrm>
            <a:off x="3523867" y="4307519"/>
            <a:ext cx="144016" cy="360040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21866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Переменные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234423" y="4122960"/>
            <a:ext cx="576064" cy="26087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4542702"/>
            <a:ext cx="576064" cy="2160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01890" y="3860500"/>
            <a:ext cx="1505705" cy="654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временной базы данных конвертора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41605" y="4650714"/>
            <a:ext cx="1368152" cy="64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Имя рабочей базы данных ПК «Смета-СМАРТ»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686</Words>
  <Application>Microsoft Office PowerPoint</Application>
  <PresentationFormat>Экран (4:3)</PresentationFormat>
  <Paragraphs>97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случае, если есть сохраненная конфигурация с настроенными параметрами подключения, планом конвертации, действиями и переменными, то выбирается опция «Открыть конфигурацию».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Семёнова Татьяна Васильевна</dc:creator>
  <cp:lastModifiedBy>Семёнова Татьяна Васильевна</cp:lastModifiedBy>
  <cp:revision>49</cp:revision>
  <dcterms:created xsi:type="dcterms:W3CDTF">2014-01-24T11:55:20Z</dcterms:created>
  <dcterms:modified xsi:type="dcterms:W3CDTF">2014-02-06T07:04:30Z</dcterms:modified>
</cp:coreProperties>
</file>